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7"/>
  </p:notesMasterIdLst>
  <p:handoutMasterIdLst>
    <p:handoutMasterId r:id="rId478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71" r:id="rId456"/>
    <p:sldId id="772" r:id="rId457"/>
    <p:sldId id="773" r:id="rId458"/>
    <p:sldId id="774" r:id="rId459"/>
    <p:sldId id="775" r:id="rId460"/>
    <p:sldId id="776" r:id="rId461"/>
    <p:sldId id="769" r:id="rId462"/>
    <p:sldId id="770" r:id="rId463"/>
    <p:sldId id="433" r:id="rId464"/>
    <p:sldId id="434" r:id="rId465"/>
    <p:sldId id="566" r:id="rId466"/>
    <p:sldId id="496" r:id="rId467"/>
    <p:sldId id="567" r:id="rId468"/>
    <p:sldId id="569" r:id="rId469"/>
    <p:sldId id="570" r:id="rId470"/>
    <p:sldId id="568" r:id="rId471"/>
    <p:sldId id="322" r:id="rId472"/>
    <p:sldId id="323" r:id="rId473"/>
    <p:sldId id="656" r:id="rId474"/>
    <p:sldId id="324" r:id="rId475"/>
    <p:sldId id="498" r:id="rId47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>
        <p:scale>
          <a:sx n="90" d="100"/>
          <a:sy n="90" d="100"/>
        </p:scale>
        <p:origin x="47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notesMaster" Target="notesMasters/notesMaster1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29/06/2017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29/06/2017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6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7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67463</TotalTime>
  <Words>22949</Words>
  <Application>Microsoft Office PowerPoint</Application>
  <PresentationFormat>On-screen Show (4:3)</PresentationFormat>
  <Paragraphs>5771</Paragraphs>
  <Slides>475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475</vt:i4>
      </vt:variant>
    </vt:vector>
  </HeadingPairs>
  <TitlesOfParts>
    <vt:vector size="486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</vt:lpstr>
      <vt:lpstr>Data preparation</vt:lpstr>
      <vt:lpstr>Training &amp; scoring</vt:lpstr>
      <vt:lpstr>Testing the model</vt:lpstr>
      <vt:lpstr>Actually…</vt:lpstr>
      <vt:lpstr>Data set properties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921</cp:revision>
  <cp:lastPrinted>2013-05-30T07:55:36Z</cp:lastPrinted>
  <dcterms:created xsi:type="dcterms:W3CDTF">2013-02-08T06:04:20Z</dcterms:created>
  <dcterms:modified xsi:type="dcterms:W3CDTF">2017-06-29T16:22:12Z</dcterms:modified>
</cp:coreProperties>
</file>